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95" d="100"/>
          <a:sy n="95" d="100"/>
        </p:scale>
        <p:origin x="1434"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1/4/2025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Diego </a:t>
            </a:r>
            <a:r>
              <a:rPr lang="en-US" dirty="0" err="1">
                <a:solidFill>
                  <a:schemeClr val="bg2"/>
                </a:solidFill>
                <a:latin typeface="Abadi"/>
                <a:ea typeface="SF Pro" pitchFamily="2" charset="0"/>
                <a:cs typeface="SF Pro" pitchFamily="2" charset="0"/>
              </a:rPr>
              <a:t>Briceño</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January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823762"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https://github.com/BastianToro11/IBMCurso10/blob/main/abs-jupyter-spacex-Data%20wrangling.ipynb</a:t>
            </a: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https://github.com/BastianToro11/IBMCurso10/blob/main/jupyter-labs-eda-dataviz-v2.ipynb</a:t>
            </a:r>
            <a:endParaRPr lang="en-US" dirty="0"/>
          </a:p>
        </p:txBody>
      </p:sp>
      <p:pic>
        <p:nvPicPr>
          <p:cNvPr id="1026" name="Picture 2">
            <a:extLst>
              <a:ext uri="{FF2B5EF4-FFF2-40B4-BE49-F238E27FC236}">
                <a16:creationId xmlns:a16="http://schemas.microsoft.com/office/drawing/2014/main" id="{042B2A24-612D-F624-7461-65A880399C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094065"/>
            <a:ext cx="5710675" cy="340677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1823039-7D38-B295-6CEE-3129871D31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9935" y="3668358"/>
            <a:ext cx="4877407" cy="2765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11034063"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1800" dirty="0">
                <a:solidFill>
                  <a:srgbClr val="1C7DDB"/>
                </a:solidFill>
                <a:latin typeface="Abadi"/>
              </a:rPr>
              <a:t>https://github.com/BastianToro11/IBMCurso10/blob/main/jupyter-labs-eda-sql-coursera_sqllite.ipynb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https://github.com/BastianToro11/IBMCurso10/blob/main/app_v2.py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graphicFrame>
        <p:nvGraphicFramePr>
          <p:cNvPr id="2" name="Objeto 1">
            <a:extLst>
              <a:ext uri="{FF2B5EF4-FFF2-40B4-BE49-F238E27FC236}">
                <a16:creationId xmlns:a16="http://schemas.microsoft.com/office/drawing/2014/main" id="{0E1EE011-2F03-1EEF-8DC4-476176D9BFA4}"/>
              </a:ext>
            </a:extLst>
          </p:cNvPr>
          <p:cNvGraphicFramePr>
            <a:graphicFrameLocks noChangeAspect="1"/>
          </p:cNvGraphicFramePr>
          <p:nvPr>
            <p:extLst>
              <p:ext uri="{D42A27DB-BD31-4B8C-83A1-F6EECF244321}">
                <p14:modId xmlns:p14="http://schemas.microsoft.com/office/powerpoint/2010/main" val="655244084"/>
              </p:ext>
            </p:extLst>
          </p:nvPr>
        </p:nvGraphicFramePr>
        <p:xfrm>
          <a:off x="92075" y="92075"/>
          <a:ext cx="444500" cy="527050"/>
        </p:xfrm>
        <a:graphic>
          <a:graphicData uri="http://schemas.openxmlformats.org/presentationml/2006/ole">
            <mc:AlternateContent xmlns:mc="http://schemas.openxmlformats.org/markup-compatibility/2006">
              <mc:Choice xmlns:v="urn:schemas-microsoft-com:vml" Requires="v">
                <p:oleObj name="Objeto empaquetador del shell" showAsIcon="1" r:id="rId3" imgW="444673" imgH="526962" progId="Package">
                  <p:embed/>
                </p:oleObj>
              </mc:Choice>
              <mc:Fallback>
                <p:oleObj name="Objeto empaquetador del shell" showAsIcon="1" r:id="rId3" imgW="444673" imgH="526962" progId="Package">
                  <p:embed/>
                  <p:pic>
                    <p:nvPicPr>
                      <p:cNvPr id="2" name="Objeto 1">
                        <a:extLst>
                          <a:ext uri="{FF2B5EF4-FFF2-40B4-BE49-F238E27FC236}">
                            <a16:creationId xmlns:a16="http://schemas.microsoft.com/office/drawing/2014/main" id="{0E1EE011-2F03-1EEF-8DC4-476176D9BFA4}"/>
                          </a:ext>
                        </a:extLst>
                      </p:cNvPr>
                      <p:cNvPicPr/>
                      <p:nvPr/>
                    </p:nvPicPr>
                    <p:blipFill>
                      <a:blip r:embed="rId4"/>
                      <a:stretch>
                        <a:fillRect/>
                      </a:stretch>
                    </p:blipFill>
                    <p:spPr>
                      <a:xfrm>
                        <a:off x="92075" y="92075"/>
                        <a:ext cx="444500" cy="527050"/>
                      </a:xfrm>
                      <a:prstGeom prst="rect">
                        <a:avLst/>
                      </a:prstGeom>
                    </p:spPr>
                  </p:pic>
                </p:oleObj>
              </mc:Fallback>
            </mc:AlternateContent>
          </a:graphicData>
        </a:graphic>
      </p:graphicFrame>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https://github.com/BastianToro11/IBMCurso10/blob/main/SpaceX-Machine-Learning-Prediction-Part-5-v1.ipynb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pic>
        <p:nvPicPr>
          <p:cNvPr id="2050" name="Picture 2">
            <a:extLst>
              <a:ext uri="{FF2B5EF4-FFF2-40B4-BE49-F238E27FC236}">
                <a16:creationId xmlns:a16="http://schemas.microsoft.com/office/drawing/2014/main" id="{53D9D2BC-AF51-B9C7-1B3D-74A17690AC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4774" y="2861533"/>
            <a:ext cx="5661339" cy="3377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3076" name="Picture 4">
            <a:extLst>
              <a:ext uri="{FF2B5EF4-FFF2-40B4-BE49-F238E27FC236}">
                <a16:creationId xmlns:a16="http://schemas.microsoft.com/office/drawing/2014/main" id="{2C657B73-7537-0645-404A-AF4F41BA62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6389" y="3429000"/>
            <a:ext cx="10270806" cy="2596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4098" name="Picture 2">
            <a:extLst>
              <a:ext uri="{FF2B5EF4-FFF2-40B4-BE49-F238E27FC236}">
                <a16:creationId xmlns:a16="http://schemas.microsoft.com/office/drawing/2014/main" id="{97E4235A-8401-2EF9-22F3-4E317E3997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2127" y="3087445"/>
            <a:ext cx="10069158" cy="3151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5122" name="Picture 2">
            <a:extLst>
              <a:ext uri="{FF2B5EF4-FFF2-40B4-BE49-F238E27FC236}">
                <a16:creationId xmlns:a16="http://schemas.microsoft.com/office/drawing/2014/main" id="{323222E9-2209-3FAB-D31C-DAF72BF026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2406" y="1321553"/>
            <a:ext cx="7013794" cy="4184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https://github.com/BastianToro11/IBMCurso10/blob/main/jupyter-labs-spacex-data-collection-api-v2.ipynb</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https://github.com/BastianToro11/IBMCurso10/blob/main/jupyter-labs-webscraping.ipynb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8" name="Imagen 7">
            <a:extLst>
              <a:ext uri="{FF2B5EF4-FFF2-40B4-BE49-F238E27FC236}">
                <a16:creationId xmlns:a16="http://schemas.microsoft.com/office/drawing/2014/main" id="{10FAD0E8-43AC-6929-987B-8932F6D1FB50}"/>
              </a:ext>
            </a:extLst>
          </p:cNvPr>
          <p:cNvPicPr>
            <a:picLocks noChangeAspect="1"/>
          </p:cNvPicPr>
          <p:nvPr/>
        </p:nvPicPr>
        <p:blipFill>
          <a:blip r:embed="rId3"/>
          <a:stretch>
            <a:fillRect/>
          </a:stretch>
        </p:blipFill>
        <p:spPr>
          <a:xfrm>
            <a:off x="5687794" y="1477108"/>
            <a:ext cx="6053956" cy="4842242"/>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1455</TotalTime>
  <Words>1769</Words>
  <Application>Microsoft Office PowerPoint</Application>
  <PresentationFormat>Panorámica</PresentationFormat>
  <Paragraphs>206</Paragraphs>
  <Slides>46</Slides>
  <Notes>3</Notes>
  <HiddenSlides>0</HiddenSlides>
  <MMClips>0</MMClips>
  <ScaleCrop>false</ScaleCrop>
  <HeadingPairs>
    <vt:vector size="8" baseType="variant">
      <vt:variant>
        <vt:lpstr>Fuentes usadas</vt:lpstr>
      </vt:variant>
      <vt:variant>
        <vt:i4>4</vt:i4>
      </vt:variant>
      <vt:variant>
        <vt:lpstr>Tema</vt:lpstr>
      </vt:variant>
      <vt:variant>
        <vt:i4>1</vt:i4>
      </vt:variant>
      <vt:variant>
        <vt:lpstr>Servidores OLE incrustados</vt:lpstr>
      </vt:variant>
      <vt:variant>
        <vt:i4>1</vt:i4>
      </vt:variant>
      <vt:variant>
        <vt:lpstr>Títulos de diapositiva</vt:lpstr>
      </vt:variant>
      <vt:variant>
        <vt:i4>46</vt:i4>
      </vt:variant>
    </vt:vector>
  </HeadingPairs>
  <TitlesOfParts>
    <vt:vector size="52" baseType="lpstr">
      <vt:lpstr>Abadi</vt:lpstr>
      <vt:lpstr>Arial</vt:lpstr>
      <vt:lpstr>Calibri</vt:lpstr>
      <vt:lpstr>IBM Plex Mono SemiBold</vt:lpstr>
      <vt:lpstr>Custom Design</vt:lpstr>
      <vt:lpstr>Objeto empaquetador del shell</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Bastian Gabriel Toro Gutierrez (bastian.toro)</cp:lastModifiedBy>
  <cp:revision>202</cp:revision>
  <dcterms:created xsi:type="dcterms:W3CDTF">2021-04-29T18:58:34Z</dcterms:created>
  <dcterms:modified xsi:type="dcterms:W3CDTF">2025-01-05T00:12:23Z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